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5"/>
  </p:notesMasterIdLst>
  <p:handoutMasterIdLst>
    <p:handoutMasterId r:id="rId6"/>
  </p:handoutMasterIdLst>
  <p:sldIdLst>
    <p:sldId id="256" r:id="rId2"/>
    <p:sldId id="290" r:id="rId3"/>
    <p:sldId id="293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C16"/>
    <a:srgbClr val="0E0C2B"/>
    <a:srgbClr val="FE8826"/>
    <a:srgbClr val="000000"/>
    <a:srgbClr val="FEAA02"/>
    <a:srgbClr val="E19601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000" autoAdjust="0"/>
    <p:restoredTop sz="94660" autoAdjust="0"/>
  </p:normalViewPr>
  <p:slideViewPr>
    <p:cSldViewPr snapToGrid="0">
      <p:cViewPr>
        <p:scale>
          <a:sx n="72" d="100"/>
          <a:sy n="72" d="100"/>
        </p:scale>
        <p:origin x="-1008" y="-72"/>
      </p:cViewPr>
      <p:guideLst>
        <p:guide orient="horz" pos="856"/>
        <p:guide pos="318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A14E9-78A6-481D-AE3C-6EF2E2280C2D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82675-694E-48C1-B640-9F58BDA722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24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7E7E3-F927-4859-A07A-C8AA9376FA76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2D029-3127-431D-A69D-56E79F2DDD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536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4826" y="401638"/>
            <a:ext cx="8188600" cy="3759545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spcAft>
                <a:spcPts val="600"/>
              </a:spcAft>
              <a:defRPr sz="5400" b="0" baseline="0">
                <a:solidFill>
                  <a:srgbClr val="E94C1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825" y="4200254"/>
            <a:ext cx="8188600" cy="1841412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rgbClr val="0E0C2B"/>
                </a:solidFill>
              </a:defRPr>
            </a:lvl1pPr>
            <a:lvl2pPr marL="457189" indent="0" algn="ctr">
              <a:buNone/>
              <a:defRPr sz="2200"/>
            </a:lvl2pPr>
            <a:lvl3pPr marL="914377" indent="0" algn="ctr">
              <a:buNone/>
              <a:defRPr sz="2200"/>
            </a:lvl3pPr>
            <a:lvl4pPr marL="1371566" indent="0" algn="ctr">
              <a:buNone/>
              <a:defRPr sz="2000"/>
            </a:lvl4pPr>
            <a:lvl5pPr marL="1828754" indent="0" algn="ctr">
              <a:buNone/>
              <a:defRPr sz="2000"/>
            </a:lvl5pPr>
            <a:lvl6pPr marL="2285943" indent="0" algn="ctr">
              <a:buNone/>
              <a:defRPr sz="2000"/>
            </a:lvl6pPr>
            <a:lvl7pPr marL="2743131" indent="0" algn="ctr">
              <a:buNone/>
              <a:defRPr sz="2000"/>
            </a:lvl7pPr>
            <a:lvl8pPr marL="3200320" indent="0" algn="ctr">
              <a:buNone/>
              <a:defRPr sz="2000"/>
            </a:lvl8pPr>
            <a:lvl9pPr marL="3657509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F9D9F-128E-4521-8589-9216550A1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38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 mod="1"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4" y="1828803"/>
            <a:ext cx="8201853" cy="4351337"/>
          </a:xfrm>
        </p:spPr>
        <p:txBody>
          <a:bodyPr vert="eaVert">
            <a:normAutofit/>
          </a:bodyPr>
          <a:lstStyle>
            <a:lvl1pPr>
              <a:buClr>
                <a:srgbClr val="0E0C2B"/>
              </a:buClr>
              <a:defRPr sz="2300">
                <a:solidFill>
                  <a:srgbClr val="0E0C2B"/>
                </a:solidFill>
              </a:defRPr>
            </a:lvl1pPr>
            <a:lvl2pPr>
              <a:buClr>
                <a:srgbClr val="0E0C2B"/>
              </a:buClr>
              <a:defRPr sz="2300">
                <a:solidFill>
                  <a:srgbClr val="0E0C2B"/>
                </a:solidFill>
              </a:defRPr>
            </a:lvl2pPr>
            <a:lvl3pPr>
              <a:buClr>
                <a:srgbClr val="0E0C2B"/>
              </a:buClr>
              <a:defRPr sz="2300">
                <a:solidFill>
                  <a:srgbClr val="0E0C2B"/>
                </a:solidFill>
              </a:defRPr>
            </a:lvl3pPr>
            <a:lvl4pPr>
              <a:buClr>
                <a:srgbClr val="0E0C2B"/>
              </a:buClr>
              <a:defRPr sz="2300">
                <a:solidFill>
                  <a:srgbClr val="0E0C2B"/>
                </a:solidFill>
              </a:defRPr>
            </a:lvl4pPr>
            <a:lvl5pPr>
              <a:buClr>
                <a:srgbClr val="0E0C2B"/>
              </a:buClr>
              <a:defRPr sz="2300">
                <a:solidFill>
                  <a:srgbClr val="0E0C2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F9D9F-128E-4521-8589-9216550A1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7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9426" y="349469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6050017" cy="5897562"/>
          </a:xfrm>
        </p:spPr>
        <p:txBody>
          <a:bodyPr vert="eaVert">
            <a:normAutofit/>
          </a:bodyPr>
          <a:lstStyle>
            <a:lvl1pPr>
              <a:buClr>
                <a:srgbClr val="0E0C2B"/>
              </a:buClr>
              <a:buSzPct val="100000"/>
              <a:defRPr sz="2300">
                <a:solidFill>
                  <a:srgbClr val="0E0C2B"/>
                </a:solidFill>
              </a:defRPr>
            </a:lvl1pPr>
            <a:lvl2pPr>
              <a:buClr>
                <a:srgbClr val="0E0C2B"/>
              </a:buClr>
              <a:buSzPct val="100000"/>
              <a:defRPr sz="2300">
                <a:solidFill>
                  <a:srgbClr val="0E0C2B"/>
                </a:solidFill>
              </a:defRPr>
            </a:lvl2pPr>
            <a:lvl3pPr>
              <a:buClr>
                <a:srgbClr val="0E0C2B"/>
              </a:buClr>
              <a:buSzPct val="100000"/>
              <a:defRPr sz="2300">
                <a:solidFill>
                  <a:srgbClr val="0E0C2B"/>
                </a:solidFill>
              </a:defRPr>
            </a:lvl3pPr>
            <a:lvl4pPr>
              <a:buClr>
                <a:srgbClr val="0E0C2B"/>
              </a:buClr>
              <a:buSzPct val="100000"/>
              <a:defRPr sz="2300">
                <a:solidFill>
                  <a:srgbClr val="0E0C2B"/>
                </a:solidFill>
              </a:defRPr>
            </a:lvl4pPr>
            <a:lvl5pPr>
              <a:buClr>
                <a:srgbClr val="0E0C2B"/>
              </a:buClr>
              <a:buSzPct val="100000"/>
              <a:defRPr sz="2300">
                <a:solidFill>
                  <a:srgbClr val="0E0C2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F9D9F-128E-4521-8589-9216550A1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1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s 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F9D9F-128E-4521-8589-9216550A17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 hasCustomPrompt="1"/>
          </p:nvPr>
        </p:nvSpPr>
        <p:spPr>
          <a:xfrm>
            <a:off x="504826" y="1574801"/>
            <a:ext cx="8241609" cy="4530725"/>
          </a:xfrm>
        </p:spPr>
        <p:txBody>
          <a:bodyPr>
            <a:normAutofit/>
          </a:bodyPr>
          <a:lstStyle>
            <a:lvl1pPr marL="357188" indent="-357188">
              <a:buClr>
                <a:srgbClr val="0E0C2B"/>
              </a:buClr>
              <a:buFont typeface="+mj-lt"/>
              <a:buAutoNum type="arabicPeriod"/>
              <a:defRPr sz="3200" baseline="0"/>
            </a:lvl1pPr>
          </a:lstStyle>
          <a:p>
            <a:pPr lvl="0"/>
            <a:r>
              <a:rPr lang="en-US" dirty="0" smtClean="0"/>
              <a:t>Name</a:t>
            </a:r>
          </a:p>
          <a:p>
            <a:pPr lvl="0"/>
            <a:r>
              <a:rPr lang="en-US" dirty="0" smtClean="0"/>
              <a:t>Organization</a:t>
            </a:r>
          </a:p>
          <a:p>
            <a:pPr lvl="0"/>
            <a:r>
              <a:rPr lang="en-US" dirty="0" smtClean="0"/>
              <a:t>Your blog or site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2" hasCustomPrompt="1"/>
          </p:nvPr>
        </p:nvSpPr>
        <p:spPr>
          <a:xfrm>
            <a:off x="504825" y="417514"/>
            <a:ext cx="8241610" cy="981075"/>
          </a:xfrm>
        </p:spPr>
        <p:txBody>
          <a:bodyPr anchor="b">
            <a:normAutofit/>
          </a:bodyPr>
          <a:lstStyle>
            <a:lvl1pPr marL="0" indent="0">
              <a:buNone/>
              <a:defRPr lang="ru-RU" sz="4400" b="1" kern="0" spc="100" baseline="0" dirty="0">
                <a:solidFill>
                  <a:srgbClr val="E94C16"/>
                </a:solidFill>
                <a:latin typeface="+mj-lt"/>
                <a:ea typeface="+mj-ea"/>
                <a:cs typeface="+mj-cs"/>
              </a:defRPr>
            </a:lvl1pPr>
            <a:lvl5pPr marL="1097253" indent="0">
              <a:buNone/>
              <a:defRPr sz="4400">
                <a:solidFill>
                  <a:srgbClr val="FE8826"/>
                </a:solidFill>
                <a:latin typeface="+mj-lt"/>
              </a:defRPr>
            </a:lvl5pPr>
          </a:lstStyle>
          <a:p>
            <a:pPr lvl="0"/>
            <a:r>
              <a:rPr lang="en-US" dirty="0" smtClean="0">
                <a:latin typeface="+mj-lt"/>
              </a:rPr>
              <a:t>Contact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65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206375"/>
            <a:ext cx="8175348" cy="962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296522"/>
            <a:ext cx="8188600" cy="4595215"/>
          </a:xfrm>
        </p:spPr>
        <p:txBody>
          <a:bodyPr>
            <a:normAutofit/>
          </a:bodyPr>
          <a:lstStyle>
            <a:lvl1pPr marL="357188" indent="-357188">
              <a:lnSpc>
                <a:spcPct val="100000"/>
              </a:lnSpc>
              <a:spcAft>
                <a:spcPts val="200"/>
              </a:spcAft>
              <a:buClr>
                <a:srgbClr val="0E0C2B"/>
              </a:buClr>
              <a:buFont typeface="+mj-lt"/>
              <a:buAutoNum type="arabicPeriod"/>
              <a:defRPr sz="2200">
                <a:solidFill>
                  <a:srgbClr val="0E0C2B"/>
                </a:solidFill>
              </a:defRPr>
            </a:lvl1pPr>
            <a:lvl2pPr marL="622300" indent="-349250">
              <a:lnSpc>
                <a:spcPct val="100000"/>
              </a:lnSpc>
              <a:spcAft>
                <a:spcPts val="200"/>
              </a:spcAft>
              <a:buClr>
                <a:srgbClr val="0E0C2B"/>
              </a:buClr>
              <a:buFont typeface="+mj-lt"/>
              <a:buAutoNum type="arabicPeriod"/>
              <a:defRPr sz="2200">
                <a:solidFill>
                  <a:srgbClr val="0E0C2B"/>
                </a:solidFill>
              </a:defRPr>
            </a:lvl2pPr>
            <a:lvl3pPr marL="901700" indent="-354013">
              <a:lnSpc>
                <a:spcPct val="100000"/>
              </a:lnSpc>
              <a:spcAft>
                <a:spcPts val="200"/>
              </a:spcAft>
              <a:buClr>
                <a:srgbClr val="0E0C2B"/>
              </a:buClr>
              <a:buFont typeface="+mj-lt"/>
              <a:buAutoNum type="arabicPeriod"/>
              <a:defRPr sz="2200">
                <a:solidFill>
                  <a:srgbClr val="0E0C2B"/>
                </a:solidFill>
              </a:defRPr>
            </a:lvl3pPr>
            <a:lvl4pPr marL="1166813" indent="-344488">
              <a:lnSpc>
                <a:spcPct val="100000"/>
              </a:lnSpc>
              <a:spcAft>
                <a:spcPts val="200"/>
              </a:spcAft>
              <a:buClr>
                <a:srgbClr val="0E0C2B"/>
              </a:buClr>
              <a:buFont typeface="+mj-lt"/>
              <a:buAutoNum type="arabicPeriod"/>
              <a:defRPr sz="2200">
                <a:solidFill>
                  <a:srgbClr val="0E0C2B"/>
                </a:solidFill>
              </a:defRPr>
            </a:lvl4pPr>
            <a:lvl5pPr marL="1431925" indent="-334963">
              <a:lnSpc>
                <a:spcPct val="100000"/>
              </a:lnSpc>
              <a:spcAft>
                <a:spcPts val="200"/>
              </a:spcAft>
              <a:buClr>
                <a:srgbClr val="0E0C2B"/>
              </a:buClr>
              <a:buFont typeface="+mj-lt"/>
              <a:buAutoNum type="arabicPeriod"/>
              <a:defRPr sz="2200">
                <a:solidFill>
                  <a:srgbClr val="0E0C2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rgbClr val="E94C16"/>
                </a:solidFill>
              </a:defRPr>
            </a:lvl1pPr>
          </a:lstStyle>
          <a:p>
            <a:fld id="{C05F9D9F-128E-4521-8589-9216550A1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14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6" y="417514"/>
            <a:ext cx="8162096" cy="3915947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spcAft>
                <a:spcPts val="600"/>
              </a:spcAft>
              <a:defRPr sz="5400" b="0">
                <a:solidFill>
                  <a:srgbClr val="E94C1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4426225"/>
            <a:ext cx="8188600" cy="1694953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rgbClr val="0E0C2B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F9D9F-128E-4521-8589-9216550A1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63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6" y="412222"/>
            <a:ext cx="8135591" cy="98187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81504"/>
            <a:ext cx="3961158" cy="4382870"/>
          </a:xfrm>
        </p:spPr>
        <p:txBody>
          <a:bodyPr/>
          <a:lstStyle>
            <a:lvl1pPr marL="357188" indent="-357188">
              <a:spcAft>
                <a:spcPts val="200"/>
              </a:spcAft>
              <a:buClr>
                <a:srgbClr val="0E0C2B"/>
              </a:buClr>
              <a:defRPr sz="2400">
                <a:solidFill>
                  <a:srgbClr val="0E0C2B"/>
                </a:solidFill>
              </a:defRPr>
            </a:lvl1pPr>
            <a:lvl2pPr marL="622300" indent="-349250">
              <a:spcAft>
                <a:spcPts val="200"/>
              </a:spcAft>
              <a:buClr>
                <a:srgbClr val="0E0C2B"/>
              </a:buClr>
              <a:defRPr sz="2300">
                <a:solidFill>
                  <a:srgbClr val="0E0C2B"/>
                </a:solidFill>
              </a:defRPr>
            </a:lvl2pPr>
            <a:lvl3pPr marL="901700" indent="-354013">
              <a:spcAft>
                <a:spcPts val="200"/>
              </a:spcAft>
              <a:buClr>
                <a:srgbClr val="0E0C2B"/>
              </a:buClr>
              <a:defRPr sz="2200">
                <a:solidFill>
                  <a:srgbClr val="0E0C2B"/>
                </a:solidFill>
              </a:defRPr>
            </a:lvl3pPr>
            <a:lvl4pPr marL="1166813" indent="-344488">
              <a:spcAft>
                <a:spcPts val="200"/>
              </a:spcAft>
              <a:buClr>
                <a:srgbClr val="0E0C2B"/>
              </a:buClr>
              <a:defRPr sz="2200">
                <a:solidFill>
                  <a:srgbClr val="0E0C2B"/>
                </a:solidFill>
              </a:defRPr>
            </a:lvl4pPr>
            <a:lvl5pPr marL="1431925" indent="-334963">
              <a:spcAft>
                <a:spcPts val="200"/>
              </a:spcAft>
              <a:buClr>
                <a:srgbClr val="0E0C2B"/>
              </a:buClr>
              <a:defRPr sz="2200">
                <a:solidFill>
                  <a:srgbClr val="0E0C2B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912" y="1749288"/>
            <a:ext cx="3992503" cy="4399322"/>
          </a:xfrm>
        </p:spPr>
        <p:txBody>
          <a:bodyPr/>
          <a:lstStyle>
            <a:lvl1pPr marL="357188" indent="-357188">
              <a:lnSpc>
                <a:spcPct val="100000"/>
              </a:lnSpc>
              <a:spcAft>
                <a:spcPts val="200"/>
              </a:spcAft>
              <a:buClr>
                <a:srgbClr val="0E0C2B"/>
              </a:buClr>
              <a:defRPr sz="2400">
                <a:solidFill>
                  <a:srgbClr val="0E0C2B"/>
                </a:solidFill>
              </a:defRPr>
            </a:lvl1pPr>
            <a:lvl2pPr marL="622300" indent="-349250">
              <a:lnSpc>
                <a:spcPct val="100000"/>
              </a:lnSpc>
              <a:spcAft>
                <a:spcPts val="200"/>
              </a:spcAft>
              <a:buClr>
                <a:srgbClr val="0E0C2B"/>
              </a:buClr>
              <a:defRPr sz="2300">
                <a:solidFill>
                  <a:srgbClr val="0E0C2B"/>
                </a:solidFill>
              </a:defRPr>
            </a:lvl2pPr>
            <a:lvl3pPr marL="901700" indent="-354013">
              <a:lnSpc>
                <a:spcPct val="100000"/>
              </a:lnSpc>
              <a:spcAft>
                <a:spcPts val="200"/>
              </a:spcAft>
              <a:buClr>
                <a:srgbClr val="0E0C2B"/>
              </a:buClr>
              <a:defRPr sz="2200">
                <a:solidFill>
                  <a:srgbClr val="0E0C2B"/>
                </a:solidFill>
              </a:defRPr>
            </a:lvl3pPr>
            <a:lvl4pPr marL="1166813" indent="-344488">
              <a:lnSpc>
                <a:spcPct val="100000"/>
              </a:lnSpc>
              <a:spcAft>
                <a:spcPts val="200"/>
              </a:spcAft>
              <a:buClr>
                <a:srgbClr val="0E0C2B"/>
              </a:buClr>
              <a:defRPr sz="2200">
                <a:solidFill>
                  <a:srgbClr val="0E0C2B"/>
                </a:solidFill>
              </a:defRPr>
            </a:lvl4pPr>
            <a:lvl5pPr marL="1431925" indent="-334963">
              <a:lnSpc>
                <a:spcPct val="100000"/>
              </a:lnSpc>
              <a:spcAft>
                <a:spcPts val="200"/>
              </a:spcAft>
              <a:buClr>
                <a:srgbClr val="0E0C2B"/>
              </a:buClr>
              <a:defRPr sz="2200">
                <a:solidFill>
                  <a:srgbClr val="0E0C2B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F9D9F-128E-4521-8589-9216550A1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26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713655"/>
            <a:ext cx="3893754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507550"/>
            <a:ext cx="3893754" cy="3664650"/>
          </a:xfrm>
        </p:spPr>
        <p:txBody>
          <a:bodyPr/>
          <a:lstStyle>
            <a:lvl1pPr marL="357188" indent="-357188">
              <a:lnSpc>
                <a:spcPct val="100000"/>
              </a:lnSpc>
              <a:spcAft>
                <a:spcPts val="200"/>
              </a:spcAft>
              <a:buClr>
                <a:srgbClr val="0E0C2B"/>
              </a:buClr>
              <a:defRPr sz="2300">
                <a:solidFill>
                  <a:srgbClr val="0E0C2B"/>
                </a:solidFill>
              </a:defRPr>
            </a:lvl1pPr>
            <a:lvl2pPr marL="622300" indent="-349250">
              <a:lnSpc>
                <a:spcPct val="100000"/>
              </a:lnSpc>
              <a:spcAft>
                <a:spcPts val="200"/>
              </a:spcAft>
              <a:buClr>
                <a:srgbClr val="0E0C2B"/>
              </a:buClr>
              <a:defRPr sz="2200">
                <a:solidFill>
                  <a:srgbClr val="0E0C2B"/>
                </a:solidFill>
              </a:defRPr>
            </a:lvl2pPr>
            <a:lvl3pPr marL="901700" indent="-354013">
              <a:lnSpc>
                <a:spcPct val="100000"/>
              </a:lnSpc>
              <a:spcAft>
                <a:spcPts val="200"/>
              </a:spcAft>
              <a:buClr>
                <a:srgbClr val="0E0C2B"/>
              </a:buClr>
              <a:defRPr sz="2200">
                <a:solidFill>
                  <a:srgbClr val="0E0C2B"/>
                </a:solidFill>
              </a:defRPr>
            </a:lvl3pPr>
            <a:lvl4pPr marL="1258888" indent="-436563">
              <a:lnSpc>
                <a:spcPct val="100000"/>
              </a:lnSpc>
              <a:spcAft>
                <a:spcPts val="200"/>
              </a:spcAft>
              <a:buClr>
                <a:srgbClr val="0E0C2B"/>
              </a:buClr>
              <a:defRPr sz="2200">
                <a:solidFill>
                  <a:srgbClr val="0E0C2B"/>
                </a:solidFill>
              </a:defRPr>
            </a:lvl4pPr>
            <a:lvl5pPr marL="1431925" indent="-334963">
              <a:lnSpc>
                <a:spcPct val="100000"/>
              </a:lnSpc>
              <a:spcAft>
                <a:spcPts val="200"/>
              </a:spcAft>
              <a:buClr>
                <a:srgbClr val="0E0C2B"/>
              </a:buClr>
              <a:defRPr sz="2200">
                <a:solidFill>
                  <a:srgbClr val="0E0C2B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40469" y="1713655"/>
            <a:ext cx="3815337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4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40469" y="2491785"/>
            <a:ext cx="3815337" cy="3664650"/>
          </a:xfrm>
        </p:spPr>
        <p:txBody>
          <a:bodyPr/>
          <a:lstStyle>
            <a:lvl1pPr marL="357188" indent="-357188">
              <a:lnSpc>
                <a:spcPct val="100000"/>
              </a:lnSpc>
              <a:spcAft>
                <a:spcPts val="200"/>
              </a:spcAft>
              <a:buClr>
                <a:srgbClr val="0E0C2B"/>
              </a:buClr>
              <a:defRPr sz="2300">
                <a:solidFill>
                  <a:srgbClr val="0E0C2B"/>
                </a:solidFill>
              </a:defRPr>
            </a:lvl1pPr>
            <a:lvl2pPr marL="622300" indent="-349250">
              <a:lnSpc>
                <a:spcPct val="100000"/>
              </a:lnSpc>
              <a:spcAft>
                <a:spcPts val="200"/>
              </a:spcAft>
              <a:buClr>
                <a:srgbClr val="0E0C2B"/>
              </a:buClr>
              <a:defRPr sz="2200">
                <a:solidFill>
                  <a:srgbClr val="0E0C2B"/>
                </a:solidFill>
              </a:defRPr>
            </a:lvl2pPr>
            <a:lvl3pPr marL="901700" indent="-354013">
              <a:lnSpc>
                <a:spcPct val="100000"/>
              </a:lnSpc>
              <a:spcAft>
                <a:spcPts val="200"/>
              </a:spcAft>
              <a:buClr>
                <a:srgbClr val="0E0C2B"/>
              </a:buClr>
              <a:defRPr sz="2200">
                <a:solidFill>
                  <a:srgbClr val="0E0C2B"/>
                </a:solidFill>
              </a:defRPr>
            </a:lvl3pPr>
            <a:lvl4pPr marL="1166813" indent="-344488">
              <a:lnSpc>
                <a:spcPct val="100000"/>
              </a:lnSpc>
              <a:spcAft>
                <a:spcPts val="200"/>
              </a:spcAft>
              <a:buClr>
                <a:srgbClr val="0E0C2B"/>
              </a:buClr>
              <a:defRPr sz="2200">
                <a:solidFill>
                  <a:srgbClr val="0E0C2B"/>
                </a:solidFill>
              </a:defRPr>
            </a:lvl4pPr>
            <a:lvl5pPr marL="1431925" indent="-334963">
              <a:lnSpc>
                <a:spcPct val="100000"/>
              </a:lnSpc>
              <a:spcAft>
                <a:spcPts val="200"/>
              </a:spcAft>
              <a:buClr>
                <a:srgbClr val="0E0C2B"/>
              </a:buClr>
              <a:defRPr sz="2200">
                <a:solidFill>
                  <a:srgbClr val="0E0C2B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F9D9F-128E-4521-8589-9216550A1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5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F9D9F-128E-4521-8589-9216550A1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7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F9D9F-128E-4521-8589-9216550A1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7917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416862"/>
            <a:ext cx="2914236" cy="1600197"/>
          </a:xfrm>
        </p:spPr>
        <p:txBody>
          <a:bodyPr anchor="b">
            <a:noAutofit/>
          </a:bodyPr>
          <a:lstStyle>
            <a:lvl1pPr>
              <a:defRPr sz="40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0016" y="417513"/>
            <a:ext cx="5123355" cy="5754687"/>
          </a:xfrm>
        </p:spPr>
        <p:txBody>
          <a:bodyPr/>
          <a:lstStyle>
            <a:lvl1pPr marL="357188" indent="-357188">
              <a:lnSpc>
                <a:spcPct val="100000"/>
              </a:lnSpc>
              <a:spcAft>
                <a:spcPts val="200"/>
              </a:spcAft>
              <a:buClr>
                <a:srgbClr val="0E0C2B"/>
              </a:buClr>
              <a:defRPr sz="2200">
                <a:solidFill>
                  <a:srgbClr val="0E0C2B"/>
                </a:solidFill>
              </a:defRPr>
            </a:lvl1pPr>
            <a:lvl2pPr marL="622300" indent="-349250">
              <a:lnSpc>
                <a:spcPct val="100000"/>
              </a:lnSpc>
              <a:spcAft>
                <a:spcPts val="200"/>
              </a:spcAft>
              <a:buClr>
                <a:srgbClr val="0E0C2B"/>
              </a:buClr>
              <a:defRPr sz="2200">
                <a:solidFill>
                  <a:srgbClr val="0E0C2B"/>
                </a:solidFill>
              </a:defRPr>
            </a:lvl2pPr>
            <a:lvl3pPr marL="901700" indent="-354013">
              <a:lnSpc>
                <a:spcPct val="100000"/>
              </a:lnSpc>
              <a:spcAft>
                <a:spcPts val="200"/>
              </a:spcAft>
              <a:buClr>
                <a:srgbClr val="0E0C2B"/>
              </a:buClr>
              <a:defRPr sz="2200">
                <a:solidFill>
                  <a:srgbClr val="0E0C2B"/>
                </a:solidFill>
              </a:defRPr>
            </a:lvl3pPr>
            <a:lvl4pPr marL="1166813" indent="-344488">
              <a:lnSpc>
                <a:spcPct val="100000"/>
              </a:lnSpc>
              <a:spcAft>
                <a:spcPts val="200"/>
              </a:spcAft>
              <a:buClr>
                <a:srgbClr val="0E0C2B"/>
              </a:buClr>
              <a:defRPr sz="2200">
                <a:solidFill>
                  <a:srgbClr val="0E0C2B"/>
                </a:solidFill>
              </a:defRPr>
            </a:lvl4pPr>
            <a:lvl5pPr marL="1431925" indent="-334963">
              <a:lnSpc>
                <a:spcPct val="100000"/>
              </a:lnSpc>
              <a:spcAft>
                <a:spcPts val="200"/>
              </a:spcAft>
              <a:buClr>
                <a:srgbClr val="0E0C2B"/>
              </a:buClr>
              <a:defRPr sz="2200">
                <a:solidFill>
                  <a:srgbClr val="0E0C2B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2099737"/>
            <a:ext cx="2927488" cy="4127643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2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F9D9F-128E-4521-8589-9216550A1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0718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4825" y="4754217"/>
            <a:ext cx="8334375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E94C1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4"/>
            <a:ext cx="9144000" cy="4744274"/>
          </a:xfrm>
          <a:solidFill>
            <a:schemeClr val="tx1">
              <a:lumMod val="95000"/>
              <a:lumOff val="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5684522"/>
            <a:ext cx="8360879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2200">
                <a:solidFill>
                  <a:srgbClr val="0E0C2B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F9D9F-128E-4521-8589-9216550A1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5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825" y="206677"/>
            <a:ext cx="8215104" cy="9818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286834"/>
            <a:ext cx="8188600" cy="4729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rgbClr val="E94C16"/>
                </a:solidFill>
              </a:defRPr>
            </a:lvl1pPr>
          </a:lstStyle>
          <a:p>
            <a:fld id="{C05F9D9F-128E-4521-8589-9216550A17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3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0" spc="50" baseline="0">
          <a:solidFill>
            <a:srgbClr val="E94C16"/>
          </a:solidFill>
          <a:latin typeface="+mj-lt"/>
          <a:ea typeface="+mj-ea"/>
          <a:cs typeface="+mj-cs"/>
        </a:defRPr>
      </a:lvl1pPr>
    </p:titleStyle>
    <p:bodyStyle>
      <a:lvl1pPr marL="182875" indent="-182875" algn="l" defTabSz="914377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rgbClr val="E19601"/>
        </a:buClr>
        <a:buSzPct val="80000"/>
        <a:buFont typeface="Arial" pitchFamily="34" charset="0"/>
        <a:buChar char="•"/>
        <a:defRPr sz="2400" kern="1200" spc="11" baseline="0">
          <a:solidFill>
            <a:srgbClr val="0E0C2B"/>
          </a:solidFill>
          <a:latin typeface="+mn-lt"/>
          <a:ea typeface="+mn-ea"/>
          <a:cs typeface="+mn-cs"/>
        </a:defRPr>
      </a:lvl1pPr>
      <a:lvl2pPr marL="457189" indent="-182875" algn="l" defTabSz="914377" rtl="0" eaLnBrk="1" latinLnBrk="0" hangingPunct="1">
        <a:lnSpc>
          <a:spcPct val="90000"/>
        </a:lnSpc>
        <a:spcBef>
          <a:spcPts val="300"/>
        </a:spcBef>
        <a:spcAft>
          <a:spcPts val="200"/>
        </a:spcAft>
        <a:buClr>
          <a:srgbClr val="E19601"/>
        </a:buClr>
        <a:buFont typeface="Arial" panose="020B0604020202020204" pitchFamily="34" charset="0"/>
        <a:buChar char="•"/>
        <a:defRPr sz="2400" kern="1200">
          <a:solidFill>
            <a:srgbClr val="0E0C2B"/>
          </a:solidFill>
          <a:latin typeface="+mn-lt"/>
          <a:ea typeface="+mn-ea"/>
          <a:cs typeface="+mn-cs"/>
        </a:defRPr>
      </a:lvl2pPr>
      <a:lvl3pPr marL="731502" indent="-182875" algn="l" defTabSz="914377" rtl="0" eaLnBrk="1" latinLnBrk="0" hangingPunct="1">
        <a:lnSpc>
          <a:spcPct val="90000"/>
        </a:lnSpc>
        <a:spcBef>
          <a:spcPts val="300"/>
        </a:spcBef>
        <a:spcAft>
          <a:spcPts val="200"/>
        </a:spcAft>
        <a:buClr>
          <a:srgbClr val="E19601"/>
        </a:buClr>
        <a:buFont typeface="Arial" panose="020B0604020202020204" pitchFamily="34" charset="0"/>
        <a:buChar char="•"/>
        <a:defRPr sz="2400" kern="1200">
          <a:solidFill>
            <a:srgbClr val="0E0C2B"/>
          </a:solidFill>
          <a:latin typeface="+mn-lt"/>
          <a:ea typeface="+mn-ea"/>
          <a:cs typeface="+mn-cs"/>
        </a:defRPr>
      </a:lvl3pPr>
      <a:lvl4pPr marL="1005815" indent="-182875" algn="l" defTabSz="914377" rtl="0" eaLnBrk="1" latinLnBrk="0" hangingPunct="1">
        <a:lnSpc>
          <a:spcPct val="90000"/>
        </a:lnSpc>
        <a:spcBef>
          <a:spcPts val="300"/>
        </a:spcBef>
        <a:spcAft>
          <a:spcPts val="200"/>
        </a:spcAft>
        <a:buClr>
          <a:srgbClr val="E19601"/>
        </a:buClr>
        <a:buFont typeface="Arial" panose="020B0604020202020204" pitchFamily="34" charset="0"/>
        <a:buChar char="•"/>
        <a:defRPr sz="2400" kern="1200">
          <a:solidFill>
            <a:srgbClr val="0E0C2B"/>
          </a:solidFill>
          <a:latin typeface="+mn-lt"/>
          <a:ea typeface="+mn-ea"/>
          <a:cs typeface="+mn-cs"/>
        </a:defRPr>
      </a:lvl4pPr>
      <a:lvl5pPr marL="1280128" indent="-182875" algn="l" defTabSz="914377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rgbClr val="E19601"/>
        </a:buClr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5pPr>
      <a:lvl6pPr marL="1599960" indent="-228594" algn="l" defTabSz="914377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899953" indent="-228594" algn="l" defTabSz="914377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199945" indent="-228594" algn="l" defTabSz="914377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499938" indent="-228594" algn="l" defTabSz="914377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4intra.net/Conference-for-speakers" TargetMode="External"/><Relationship Id="rId2" Type="http://schemas.openxmlformats.org/officeDocument/2006/relationships/hyperlink" Target="http://www.slideshare.net/thecroaker/death-by-powerpoin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44" y="0"/>
            <a:ext cx="8768824" cy="493246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7357" y="3170297"/>
            <a:ext cx="7767599" cy="167204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sz="4400" dirty="0" smtClean="0"/>
              <a:t>Название доклада</a:t>
            </a:r>
            <a:endParaRPr lang="en-US" sz="4400" dirty="0" smtClean="0">
              <a:solidFill>
                <a:srgbClr val="0E0C2B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47187" y="4932464"/>
            <a:ext cx="7761067" cy="560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defTabSz="914377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defRPr/>
            </a:pPr>
            <a:r>
              <a:rPr kumimoji="0" lang="ru-RU" sz="3200" b="1" i="0" u="none" strike="noStrike" kern="1200" cap="none" spc="11" normalizeH="0" baseline="0" noProof="0" dirty="0" smtClean="0">
                <a:ln>
                  <a:noFill/>
                </a:ln>
                <a:solidFill>
                  <a:srgbClr val="E94C16"/>
                </a:solidFill>
                <a:effectLst/>
                <a:uLnTx/>
                <a:uFillTx/>
              </a:rPr>
              <a:t>Имя автора</a:t>
            </a:r>
            <a:endParaRPr kumimoji="0" lang="ru-RU" sz="3200" b="1" i="0" u="none" strike="noStrike" kern="1200" cap="none" spc="11" normalizeH="0" baseline="0" noProof="0" dirty="0">
              <a:ln>
                <a:noFill/>
              </a:ln>
              <a:solidFill>
                <a:srgbClr val="E94C16"/>
              </a:solidFill>
              <a:effectLst/>
              <a:uLnTx/>
              <a:uFillTx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67357" y="5498522"/>
            <a:ext cx="7538999" cy="661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377" rtl="0" eaLnBrk="1" fontAlgn="auto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tabLst/>
              <a:defRPr/>
            </a:pPr>
            <a:r>
              <a:rPr kumimoji="0" lang="ru-RU" sz="2800" i="0" u="none" strike="noStrike" kern="1200" cap="none" spc="11" normalizeH="0" baseline="0" noProof="0" dirty="0" smtClean="0">
                <a:ln>
                  <a:noFill/>
                </a:ln>
                <a:solidFill>
                  <a:srgbClr val="0E0C2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Компания</a:t>
            </a:r>
            <a:endParaRPr kumimoji="0" lang="ru-RU" sz="2800" i="0" u="none" strike="noStrike" kern="1200" cap="none" spc="11" normalizeH="0" baseline="0" noProof="0" dirty="0" smtClean="0">
              <a:ln>
                <a:noFill/>
              </a:ln>
              <a:solidFill>
                <a:srgbClr val="0E0C2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tabLst/>
              <a:defRPr/>
            </a:pPr>
            <a:endParaRPr kumimoji="0" lang="ru-RU" sz="2400" i="0" u="none" strike="noStrike" kern="1200" cap="none" spc="11" normalizeH="0" baseline="0" noProof="0" dirty="0">
              <a:ln>
                <a:noFill/>
              </a:ln>
              <a:solidFill>
                <a:srgbClr val="0E0C2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0122" y="1564616"/>
            <a:ext cx="8087532" cy="785875"/>
          </a:xfrm>
        </p:spPr>
        <p:txBody>
          <a:bodyPr>
            <a:noAutofit/>
          </a:bodyPr>
          <a:lstStyle/>
          <a:p>
            <a:pPr>
              <a:lnSpc>
                <a:spcPts val="4800"/>
              </a:lnSpc>
              <a:spcBef>
                <a:spcPts val="0"/>
              </a:spcBef>
            </a:pPr>
            <a:r>
              <a:rPr lang="en-US" sz="3200" b="1" spc="130" dirty="0">
                <a:solidFill>
                  <a:srgbClr val="E94C16"/>
                </a:solidFill>
              </a:rPr>
              <a:t>Software Engineering Conference </a:t>
            </a:r>
            <a:r>
              <a:rPr lang="en-US" sz="3200" b="1" spc="130" dirty="0" smtClean="0">
                <a:solidFill>
                  <a:srgbClr val="E94C16"/>
                </a:solidFill>
              </a:rPr>
              <a:t>Russia</a:t>
            </a:r>
            <a:endParaRPr lang="ru-RU" sz="3200" b="1" spc="130" dirty="0">
              <a:solidFill>
                <a:srgbClr val="E94C1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59776" y="2233173"/>
            <a:ext cx="4265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E94C16"/>
                </a:solidFill>
              </a:rPr>
              <a:t>14-15</a:t>
            </a:r>
            <a:r>
              <a:rPr lang="ru-RU" sz="2000" b="1" dirty="0" smtClean="0">
                <a:solidFill>
                  <a:srgbClr val="E94C16"/>
                </a:solidFill>
              </a:rPr>
              <a:t> ноября</a:t>
            </a:r>
            <a:r>
              <a:rPr lang="en-US" sz="2000" b="1" dirty="0" smtClean="0">
                <a:solidFill>
                  <a:srgbClr val="E94C16"/>
                </a:solidFill>
              </a:rPr>
              <a:t>, </a:t>
            </a:r>
            <a:r>
              <a:rPr lang="en-US" sz="2000" b="1" dirty="0" smtClean="0">
                <a:solidFill>
                  <a:srgbClr val="E94C16"/>
                </a:solidFill>
              </a:rPr>
              <a:t>2019. </a:t>
            </a:r>
            <a:r>
              <a:rPr lang="ru-RU" sz="2000" b="1" dirty="0" smtClean="0">
                <a:solidFill>
                  <a:srgbClr val="E94C16"/>
                </a:solidFill>
              </a:rPr>
              <a:t>Санкт-Петербург</a:t>
            </a:r>
            <a:endParaRPr lang="en-US" sz="2000" b="1" dirty="0" smtClean="0">
              <a:solidFill>
                <a:srgbClr val="E94C16"/>
              </a:solidFill>
            </a:endParaRPr>
          </a:p>
        </p:txBody>
      </p:sp>
      <p:pic>
        <p:nvPicPr>
          <p:cNvPr id="9" name="Picture 2" descr="D:\My Dropbox\SECR-Design-Materials\Logo (Redesign)\logo-2017-transp.png"/>
          <p:cNvPicPr>
            <a:picLocks noChangeAspect="1" noChangeArrowheads="1"/>
          </p:cNvPicPr>
          <p:nvPr/>
        </p:nvPicPr>
        <p:blipFill>
          <a:blip r:embed="rId3" cstate="print"/>
          <a:srcRect t="9591" b="8148"/>
          <a:stretch>
            <a:fillRect/>
          </a:stretch>
        </p:blipFill>
        <p:spPr bwMode="auto">
          <a:xfrm>
            <a:off x="767357" y="866828"/>
            <a:ext cx="2333652" cy="7224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788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Информация для докладчиков</a:t>
            </a:r>
            <a:endParaRPr lang="ru-RU" b="1" dirty="0">
              <a:solidFill>
                <a:srgbClr val="E94C1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825" y="1190506"/>
            <a:ext cx="8188600" cy="459521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Использование данного шаблона для презентации является не обязательным, но </a:t>
            </a:r>
            <a:r>
              <a:rPr lang="ru-RU" dirty="0" smtClean="0"/>
              <a:t>желательным. </a:t>
            </a:r>
            <a:r>
              <a:rPr lang="ru-RU" dirty="0"/>
              <a:t>В случае использовании собственного шаблона, вставьте в него логотип </a:t>
            </a:r>
            <a:r>
              <a:rPr lang="ru-RU" dirty="0" smtClean="0"/>
              <a:t>конференции </a:t>
            </a:r>
            <a:r>
              <a:rPr lang="ru-RU" dirty="0"/>
              <a:t>на титульной </a:t>
            </a:r>
            <a:r>
              <a:rPr lang="ru-RU" dirty="0" smtClean="0"/>
              <a:t>странице.</a:t>
            </a:r>
          </a:p>
          <a:p>
            <a:r>
              <a:rPr lang="ru-RU" dirty="0" smtClean="0"/>
              <a:t>Размер шрифта должен быть </a:t>
            </a:r>
            <a:r>
              <a:rPr lang="en-US" dirty="0" smtClean="0"/>
              <a:t>22 </a:t>
            </a:r>
            <a:r>
              <a:rPr lang="ru-RU" dirty="0" smtClean="0"/>
              <a:t>или больше </a:t>
            </a:r>
            <a:r>
              <a:rPr lang="en-US" dirty="0" smtClean="0"/>
              <a:t>(</a:t>
            </a:r>
            <a:r>
              <a:rPr lang="ru-RU" dirty="0" smtClean="0"/>
              <a:t>включая текст на схемах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ru-RU" dirty="0" smtClean="0"/>
              <a:t>Используйте высокий контраст для изображений и цветного текста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ru-RU" dirty="0" smtClean="0"/>
              <a:t>Советуем прочитать</a:t>
            </a:r>
            <a:r>
              <a:rPr lang="en-US" dirty="0" smtClean="0"/>
              <a:t>:</a:t>
            </a:r>
            <a:endParaRPr lang="en-US" dirty="0" smtClean="0"/>
          </a:p>
          <a:p>
            <a:pPr marL="731513" lvl="2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</a:pPr>
            <a:r>
              <a:rPr lang="en-US" dirty="0"/>
              <a:t>“Death by PowerPoint” </a:t>
            </a:r>
            <a:r>
              <a:rPr lang="en-US" dirty="0">
                <a:solidFill>
                  <a:srgbClr val="E94C16"/>
                </a:solidFill>
                <a:hlinkClick r:id="rId2"/>
              </a:rPr>
              <a:t>http://</a:t>
            </a:r>
            <a:r>
              <a:rPr lang="en-US" dirty="0" smtClean="0">
                <a:solidFill>
                  <a:srgbClr val="E94C16"/>
                </a:solidFill>
                <a:hlinkClick r:id="rId2"/>
              </a:rPr>
              <a:t>www.slideshare.net/thecroaker/death-by-powerpoint</a:t>
            </a:r>
            <a:endParaRPr lang="en-US" dirty="0" smtClean="0">
              <a:solidFill>
                <a:srgbClr val="E94C16"/>
              </a:solidFill>
            </a:endParaRPr>
          </a:p>
          <a:p>
            <a:pPr marL="731513" lvl="2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</a:pPr>
            <a:r>
              <a:rPr lang="ru-RU" dirty="0"/>
              <a:t>«Памятка докладчику» Стаса Фомина </a:t>
            </a:r>
            <a:r>
              <a:rPr lang="ru-RU" dirty="0">
                <a:solidFill>
                  <a:srgbClr val="E94C16"/>
                </a:solidFill>
                <a:hlinkClick r:id="rId3"/>
              </a:rPr>
              <a:t>http://wiki.4intra.net/Conference-for-speakers</a:t>
            </a:r>
            <a:endParaRPr lang="ru-RU" dirty="0">
              <a:solidFill>
                <a:srgbClr val="E94C16"/>
              </a:solidFill>
            </a:endParaRPr>
          </a:p>
          <a:p>
            <a:pPr marL="731513" lvl="2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</a:pPr>
            <a:endParaRPr lang="en-US" dirty="0" smtClean="0"/>
          </a:p>
          <a:p>
            <a:pPr marL="731513" lvl="2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</a:pP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F9D9F-128E-4521-8589-9216550A1746}" type="slidenum">
              <a:rPr lang="en-US" smtClean="0"/>
              <a:t>2</a:t>
            </a:fld>
            <a:endParaRPr lang="en-US" dirty="0"/>
          </a:p>
        </p:txBody>
      </p:sp>
      <p:pic>
        <p:nvPicPr>
          <p:cNvPr id="9" name="Picture 2" descr="D:\My Dropbox\SECR-Design-Materials\Logo (Redesign)\logo-2017-transp.png"/>
          <p:cNvPicPr>
            <a:picLocks noChangeAspect="1" noChangeArrowheads="1"/>
          </p:cNvPicPr>
          <p:nvPr/>
        </p:nvPicPr>
        <p:blipFill>
          <a:blip r:embed="rId4" cstate="print"/>
          <a:srcRect t="9591" b="8148"/>
          <a:stretch>
            <a:fillRect/>
          </a:stretch>
        </p:blipFill>
        <p:spPr bwMode="auto">
          <a:xfrm>
            <a:off x="1749289" y="5695870"/>
            <a:ext cx="2477509" cy="767032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4372570" y="5577433"/>
            <a:ext cx="2419389" cy="1005624"/>
          </a:xfrm>
          <a:prstGeom prst="rect">
            <a:avLst/>
          </a:prstGeom>
          <a:solidFill>
            <a:srgbClr val="0E0C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E0C2B"/>
              </a:solidFill>
            </a:endParaRPr>
          </a:p>
        </p:txBody>
      </p:sp>
      <p:pic>
        <p:nvPicPr>
          <p:cNvPr id="11" name="Picture 3" descr="D:\My Dropbox\SECR-2017\Marketing\Logo\secr-logo-invert-transp.png"/>
          <p:cNvPicPr>
            <a:picLocks noChangeAspect="1" noChangeArrowheads="1"/>
          </p:cNvPicPr>
          <p:nvPr/>
        </p:nvPicPr>
        <p:blipFill>
          <a:blip r:embed="rId5" cstate="print"/>
          <a:srcRect l="8256" t="22405" r="1481" b="20497"/>
          <a:stretch>
            <a:fillRect/>
          </a:stretch>
        </p:blipFill>
        <p:spPr bwMode="auto">
          <a:xfrm>
            <a:off x="4569550" y="5736538"/>
            <a:ext cx="2262401" cy="6433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002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F9D9F-128E-4521-8589-9216550A174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Имя</a:t>
            </a:r>
            <a:endParaRPr lang="en-US" dirty="0" smtClean="0"/>
          </a:p>
          <a:p>
            <a:r>
              <a:rPr lang="ru-RU" dirty="0" smtClean="0"/>
              <a:t>Организация</a:t>
            </a:r>
            <a:endParaRPr lang="en-US" dirty="0" smtClean="0"/>
          </a:p>
          <a:p>
            <a:r>
              <a:rPr lang="ru-RU" dirty="0" smtClean="0"/>
              <a:t>Ссылка на ваш блог или сайт</a:t>
            </a:r>
            <a:endParaRPr lang="en-US" dirty="0" smtClean="0"/>
          </a:p>
          <a:p>
            <a:pPr marL="274314" lvl="1" indent="0">
              <a:buNone/>
            </a:pPr>
            <a:r>
              <a:rPr lang="en-US" dirty="0" smtClean="0"/>
              <a:t>   </a:t>
            </a:r>
            <a:r>
              <a:rPr lang="ru-RU" sz="3200" dirty="0" smtClean="0"/>
              <a:t>и </a:t>
            </a:r>
            <a:r>
              <a:rPr lang="en-US" sz="3200" dirty="0" smtClean="0"/>
              <a:t>/ </a:t>
            </a:r>
            <a:r>
              <a:rPr lang="ru-RU" sz="3200" dirty="0" smtClean="0"/>
              <a:t>или</a:t>
            </a:r>
            <a:endParaRPr lang="en-US" sz="3200" dirty="0"/>
          </a:p>
          <a:p>
            <a:r>
              <a:rPr lang="ru-RU" dirty="0" smtClean="0"/>
              <a:t>Профиль в </a:t>
            </a:r>
            <a:r>
              <a:rPr lang="ru-RU" dirty="0" err="1" smtClean="0"/>
              <a:t>соц.сетях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(Twitter, </a:t>
            </a:r>
            <a:r>
              <a:rPr lang="en-US" dirty="0" err="1"/>
              <a:t>Linkedin</a:t>
            </a:r>
            <a:r>
              <a:rPr lang="en-US" dirty="0"/>
              <a:t>, FB </a:t>
            </a:r>
            <a:r>
              <a:rPr lang="ru-RU" dirty="0" smtClean="0"/>
              <a:t>и т</a:t>
            </a:r>
            <a:r>
              <a:rPr lang="en-US" dirty="0" smtClean="0"/>
              <a:t>.</a:t>
            </a:r>
            <a:r>
              <a:rPr lang="ru-RU" dirty="0" smtClean="0"/>
              <a:t>д.</a:t>
            </a:r>
            <a:r>
              <a:rPr lang="en-US" dirty="0" smtClean="0"/>
              <a:t>)</a:t>
            </a:r>
            <a:endParaRPr lang="ru-RU" dirty="0"/>
          </a:p>
          <a:p>
            <a:endParaRPr lang="en-US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E94C16"/>
                </a:solidFill>
              </a:rPr>
              <a:t>Контакты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рекомендуемый слайд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32072" t="-2764" r="5121"/>
          <a:stretch>
            <a:fillRect/>
          </a:stretch>
        </p:blipFill>
        <p:spPr bwMode="auto">
          <a:xfrm>
            <a:off x="6361043" y="4253949"/>
            <a:ext cx="1671441" cy="1877546"/>
          </a:xfrm>
          <a:prstGeom prst="wedgeRoundRectCallout">
            <a:avLst>
              <a:gd name="adj1" fmla="val -61298"/>
              <a:gd name="adj2" fmla="val -31152"/>
              <a:gd name="adj3" fmla="val 16667"/>
            </a:avLst>
          </a:prstGeom>
          <a:ln w="38100">
            <a:solidFill>
              <a:srgbClr val="E94C16"/>
            </a:solidFill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12589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SECR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002060"/>
      </a:accent1>
      <a:accent2>
        <a:srgbClr val="3C1C3C"/>
      </a:accent2>
      <a:accent3>
        <a:srgbClr val="502651"/>
      </a:accent3>
      <a:accent4>
        <a:srgbClr val="934B21"/>
      </a:accent4>
      <a:accent5>
        <a:srgbClr val="452E1E"/>
      </a:accent5>
      <a:accent6>
        <a:srgbClr val="2A495D"/>
      </a:accent6>
      <a:hlink>
        <a:srgbClr val="FF3300"/>
      </a:hlink>
      <a:folHlink>
        <a:srgbClr val="60000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11064</TotalTime>
  <Words>109</Words>
  <Application>Microsoft Office PowerPoint</Application>
  <PresentationFormat>Экран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View</vt:lpstr>
      <vt:lpstr>Software Engineering Conference Russia</vt:lpstr>
      <vt:lpstr>Информация для докладчиков</vt:lpstr>
      <vt:lpstr>Презентация PowerPoint</vt:lpstr>
    </vt:vector>
  </TitlesOfParts>
  <Company>@iHelp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 2017 for Sponsors</dc:title>
  <dc:creator>Julia Kryuchkova</dc:creator>
  <cp:lastModifiedBy>Alina Sokolova</cp:lastModifiedBy>
  <cp:revision>261</cp:revision>
  <dcterms:created xsi:type="dcterms:W3CDTF">2017-01-18T16:15:05Z</dcterms:created>
  <dcterms:modified xsi:type="dcterms:W3CDTF">2019-10-21T08:26:15Z</dcterms:modified>
</cp:coreProperties>
</file>